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4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96C86D-16CA-4DAD-9FB5-360CE85712DF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413360-29B3-4032-B823-7B1B4E6735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807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13360-29B3-4032-B823-7B1B4E6735F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968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D4C13-4909-4120-86A5-C8D5DB5B7138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895FF-4E74-4F1E-BD01-BA9E0E7DDC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093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D4C13-4909-4120-86A5-C8D5DB5B7138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895FF-4E74-4F1E-BD01-BA9E0E7DDC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051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D4C13-4909-4120-86A5-C8D5DB5B7138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895FF-4E74-4F1E-BD01-BA9E0E7DDC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769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D4C13-4909-4120-86A5-C8D5DB5B7138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895FF-4E74-4F1E-BD01-BA9E0E7DDC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730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D4C13-4909-4120-86A5-C8D5DB5B7138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895FF-4E74-4F1E-BD01-BA9E0E7DDC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688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D4C13-4909-4120-86A5-C8D5DB5B7138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895FF-4E74-4F1E-BD01-BA9E0E7DDC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558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D4C13-4909-4120-86A5-C8D5DB5B7138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895FF-4E74-4F1E-BD01-BA9E0E7DDC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39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D4C13-4909-4120-86A5-C8D5DB5B7138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895FF-4E74-4F1E-BD01-BA9E0E7DDC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698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D4C13-4909-4120-86A5-C8D5DB5B7138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895FF-4E74-4F1E-BD01-BA9E0E7DDC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160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D4C13-4909-4120-86A5-C8D5DB5B7138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895FF-4E74-4F1E-BD01-BA9E0E7DDC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410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D4C13-4909-4120-86A5-C8D5DB5B7138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895FF-4E74-4F1E-BD01-BA9E0E7DDC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204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D4C13-4909-4120-86A5-C8D5DB5B7138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895FF-4E74-4F1E-BD01-BA9E0E7DDC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893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2447925"/>
            <a:ext cx="7362825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71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3825"/>
            <a:ext cx="10515600" cy="15668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СОВМЕСТНЫЕ ДЕТСКО-РОДИТЕЛЬСКИЕ МЕРОПРИЯТИЯ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81150" y="1514476"/>
            <a:ext cx="8943975" cy="534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43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398962" cy="16002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Два раза в год  проходят «Дни открытых дверей»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32475" y="987425"/>
            <a:ext cx="4873625" cy="4873625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800350"/>
            <a:ext cx="4398962" cy="3068638"/>
          </a:xfrm>
        </p:spPr>
        <p:txBody>
          <a:bodyPr>
            <a:noAutofit/>
          </a:bodyPr>
          <a:lstStyle/>
          <a:p>
            <a:pPr algn="just"/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вместе с родителями могут прийти в школу и обсудить с педагогами успеваемость или решить насущные проблемы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895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457200"/>
            <a:ext cx="5200650" cy="1905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Выезды классов </a:t>
            </a:r>
            <a:b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сопровождении родителей на </a:t>
            </a:r>
            <a:b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88582" y="995363"/>
            <a:ext cx="3655218" cy="4873625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5750" y="2524124"/>
            <a:ext cx="3602831" cy="3344863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«Сладкая экскурсия;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«Наш день в Москве»;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«Царскосельский лицей»;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«Крейсер «Аврора»;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Шуваловский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парк»;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«Ледокол «Красин»;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«Музей Анны Ахматовой в Комарово» и многие другие экскурсии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0"/>
            <a:ext cx="4648200" cy="34861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3486150"/>
            <a:ext cx="4648199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16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76200"/>
            <a:ext cx="6256337" cy="733425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УРОКИ  МУЖЕСТВА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09725" y="2550319"/>
            <a:ext cx="5743575" cy="4307681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1450" y="733425"/>
            <a:ext cx="7181850" cy="5135563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В ходе мероприятия школьники смогли: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· Увидеть изнутри, как работает подразделение </a:t>
            </a:r>
            <a:r>
              <a:rPr lang="ru-RU" sz="2000" dirty="0" err="1" smtClean="0">
                <a:solidFill>
                  <a:srgbClr val="002060"/>
                </a:solidFill>
              </a:rPr>
              <a:t>Росгвардии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· Узнать о задачах и постах, на которые заступают бойцы.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· Познакомиться с образцами экипировки и специальными средствами защиты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3300" y="76200"/>
            <a:ext cx="48387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8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6494462" cy="8382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Поздравляем любимых мамочек с Днём Матери!!!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96642" y="123825"/>
            <a:ext cx="3447708" cy="4873625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764" y="1581151"/>
            <a:ext cx="7394510" cy="527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9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7" y="492125"/>
            <a:ext cx="3932237" cy="9906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Синичкин день в школе № 475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034611" y="114301"/>
            <a:ext cx="4900612" cy="653415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90550" y="1482725"/>
            <a:ext cx="5410200" cy="48895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ребята с родителями создают кормушки для птиц и узнают много интересного про пернатых.</a:t>
            </a:r>
          </a:p>
          <a:p>
            <a:pPr>
              <a:lnSpc>
                <a:spcPct val="120000"/>
              </a:lnSpc>
            </a:pPr>
            <a:endParaRPr lang="ru-RU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Младшие школьники провели Синичкин день в игровом и творческом формате. Дети с большим интересом слушали рассказы о синицах и других зимующих птицах, участвовали в поделках и маленьких мини-исследованиях. День получился ярким и добрым!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109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700" y="190501"/>
            <a:ext cx="5600700" cy="329565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Всероссийское детско-юношеское военно-патриотическое общественное движение, которое возродило добрые традиции молодежных организаций</a:t>
            </a:r>
            <a:endParaRPr lang="ru-RU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81675" y="809624"/>
            <a:ext cx="6410325" cy="4962525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6700" y="3686176"/>
            <a:ext cx="5514975" cy="2182812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наших кадетов приняли участие в первом родительском юнармейском собрании г. Санкт-Петербурга, прошедшем в Военном институте (инженерно-техническом) военной академии МТО им. Генерала армии А.В.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Хрулева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589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220</Words>
  <Application>Microsoft Office PowerPoint</Application>
  <PresentationFormat>Широкоэкранный</PresentationFormat>
  <Paragraphs>24</Paragraphs>
  <Slides>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СОВМЕСТНЫЕ ДЕТСКО-РОДИТЕЛЬСКИЕ МЕРОПРИЯТИЯ</vt:lpstr>
      <vt:lpstr>Два раза в год  проходят «Дни открытых дверей»</vt:lpstr>
      <vt:lpstr>Выезды классов  в сопровождении родителей на  экскурсии</vt:lpstr>
      <vt:lpstr>УРОКИ  МУЖЕСТВА</vt:lpstr>
      <vt:lpstr>Поздравляем любимых мамочек с Днём Матери!!!</vt:lpstr>
      <vt:lpstr>Синичкин день в школе № 475</vt:lpstr>
      <vt:lpstr>Всероссийское детско-юношеское военно-патриотическое общественное движение, которое возродило добрые традиции молодежных организаций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Теймурова Наталья Григорьевна</dc:creator>
  <cp:lastModifiedBy>Теймурова Наталья Григорьевна</cp:lastModifiedBy>
  <cp:revision>15</cp:revision>
  <dcterms:created xsi:type="dcterms:W3CDTF">2026-01-19T11:49:44Z</dcterms:created>
  <dcterms:modified xsi:type="dcterms:W3CDTF">2026-01-19T13:30:49Z</dcterms:modified>
</cp:coreProperties>
</file>